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68" r:id="rId5"/>
    <p:sldId id="271" r:id="rId6"/>
    <p:sldId id="272" r:id="rId7"/>
    <p:sldId id="270" r:id="rId8"/>
    <p:sldId id="283" r:id="rId9"/>
    <p:sldId id="284" r:id="rId10"/>
    <p:sldId id="286" r:id="rId11"/>
    <p:sldId id="285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8" autoAdjust="0"/>
  </p:normalViewPr>
  <p:slideViewPr>
    <p:cSldViewPr snapToGrid="0" snapToObjects="1">
      <p:cViewPr>
        <p:scale>
          <a:sx n="60" d="100"/>
          <a:sy n="60" d="100"/>
        </p:scale>
        <p:origin x="-1434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D856-9BD6-4744-A0EC-D8B1EEAA86A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EE05-BDEB-4708-8855-E163306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21A5-55FF-3142-810C-E4328244EAE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0569-6FAE-D54D-8E5F-A92BB707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C0569-6FAE-D54D-8E5F-A92BB7074D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BB59-EBFC-7D47-B559-29D9C0DDD0C1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57-7554-184C-B258-5DD7988D34E3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A6E1-6232-4548-A567-1E863193E9B3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0827-9F0B-5D4C-8BCC-3163E1801EFC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2158-C082-924A-AE80-9EEE0D3003E5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8C6-1460-1941-A6B1-E26E00CF0D47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0435-4A6F-D043-9ED4-C31293920E30}" type="datetime1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472-43DE-5949-A4D0-B4D0D9D93DEB}" type="datetime1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F65C-FD90-C94D-B903-E46402BC7B2E}" type="datetime1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65D3-65A9-8747-8E13-2AEBE5D1E626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06B7-D79D-944F-86E2-B5A3D7CB1D77}" type="datetime1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C93-F2AB-6940-9B5A-D4D35C8F5024}" type="datetime1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merican Typewriter"/>
                <a:cs typeface="American Typewriter"/>
              </a:rPr>
              <a:t>Worksheet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– 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Earthquake P-wave &amp; S-wave Travel Time Chart Tutorial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4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7,200 km</a:t>
            </a:r>
            <a:endParaRPr lang="en-US" sz="1500" b="1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432997"/>
            <a:ext cx="31523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Example 12:</a:t>
            </a:r>
            <a:r>
              <a:rPr lang="en-US" sz="1500" dirty="0" smtClean="0">
                <a:solidFill>
                  <a:prstClr val="black"/>
                </a:solidFill>
              </a:rPr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</a:rPr>
              <a:t>5</a:t>
            </a:r>
            <a:r>
              <a:rPr lang="en-US" sz="1500" dirty="0" smtClean="0">
                <a:solidFill>
                  <a:prstClr val="black"/>
                </a:solidFill>
              </a:rPr>
              <a:t>) </a:t>
            </a:r>
            <a:r>
              <a:rPr lang="en-US" sz="1500" dirty="0">
                <a:solidFill>
                  <a:prstClr val="black"/>
                </a:solidFill>
              </a:rPr>
              <a:t>If you are asked to determine the </a:t>
            </a:r>
            <a:r>
              <a:rPr lang="en-US" sz="1500" b="1" u="sng" dirty="0">
                <a:solidFill>
                  <a:prstClr val="black"/>
                </a:solidFill>
              </a:rPr>
              <a:t>epicenter distance using the difference in arrival time</a:t>
            </a:r>
            <a:r>
              <a:rPr lang="en-US" sz="1500" b="1" dirty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>
                <a:solidFill>
                  <a:prstClr val="black"/>
                </a:solidFill>
              </a:rPr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>
                <a:solidFill>
                  <a:prstClr val="black"/>
                </a:solidFill>
              </a:rPr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>
                <a:solidFill>
                  <a:prstClr val="black"/>
                </a:solidFill>
              </a:rPr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>
                <a:solidFill>
                  <a:prstClr val="black"/>
                </a:solidFill>
              </a:rPr>
              <a:t>Determine the epicenter distance of this location using the X-axis.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5589" y="1198150"/>
            <a:ext cx="760762" cy="3185440"/>
            <a:chOff x="6376308" y="1567196"/>
            <a:chExt cx="760762" cy="3120170"/>
          </a:xfrm>
        </p:grpSpPr>
        <p:sp>
          <p:nvSpPr>
            <p:cNvPr id="25" name="Rectangle 2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7465589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0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3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</a:t>
            </a:r>
            <a:r>
              <a:rPr lang="en-US" sz="2000" dirty="0" smtClean="0"/>
              <a:t>: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7 minutes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4634459"/>
            <a:ext cx="0" cy="1721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2797" y="4633062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8056" y="4126627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57869" y="4126627"/>
            <a:ext cx="1320187" cy="1063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</a:t>
            </a:r>
            <a:r>
              <a:rPr lang="en-US" sz="2000" b="1" dirty="0">
                <a:latin typeface="American Typewriter"/>
                <a:cs typeface="American Typewriter"/>
              </a:rPr>
              <a:t>9</a:t>
            </a:r>
            <a:r>
              <a:rPr lang="en-US" sz="2000" b="1" dirty="0" smtClean="0">
                <a:latin typeface="American Typewriter"/>
                <a:cs typeface="American Typewriter"/>
              </a:rPr>
              <a:t>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 P-wave arrives at a station 8,000 km away at 12:15:00, what time did the earthquake originate?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59300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12:15:00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- 00:11:20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47960" y="3564483"/>
            <a:ext cx="0" cy="28287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3552608"/>
            <a:ext cx="39951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12:03:40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1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550" y="1191"/>
            <a:ext cx="84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4</a:t>
            </a:r>
            <a:r>
              <a:rPr lang="en-US" sz="2000" dirty="0" smtClean="0"/>
              <a:t>) If </a:t>
            </a:r>
            <a:r>
              <a:rPr lang="en-US" sz="2000" dirty="0"/>
              <a:t>you are asked to determine the </a:t>
            </a:r>
            <a:r>
              <a:rPr lang="en-US" sz="2000" b="1" u="sng" dirty="0"/>
              <a:t>difference in arrival time</a:t>
            </a:r>
            <a:r>
              <a:rPr lang="en-US" sz="20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Mark </a:t>
            </a:r>
            <a:r>
              <a:rPr lang="en-US" sz="2000" dirty="0"/>
              <a:t>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second mark will indicate the difference in arrival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57925"/>
            <a:ext cx="7296150" cy="36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11: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/>
              <a:t>4</a:t>
            </a:r>
            <a:r>
              <a:rPr lang="en-US" sz="1700" dirty="0" smtClean="0"/>
              <a:t>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377049" y="2066307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361169" y="416966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11: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1715" y="4115240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6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/>
              <a:t>4</a:t>
            </a:r>
            <a:r>
              <a:rPr lang="en-US" sz="1700" dirty="0" smtClean="0"/>
              <a:t>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69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067" y="215543"/>
            <a:ext cx="858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5</a:t>
            </a:r>
            <a:r>
              <a:rPr lang="en-US" dirty="0" smtClean="0"/>
              <a:t>) If </a:t>
            </a:r>
            <a:r>
              <a:rPr lang="en-US" dirty="0"/>
              <a:t>you are asked to determine the </a:t>
            </a:r>
            <a:r>
              <a:rPr lang="en-US" b="1" u="sng" dirty="0"/>
              <a:t>epicenter distance using the difference in arrival time</a:t>
            </a:r>
            <a:r>
              <a:rPr lang="en-US" b="1" dirty="0"/>
              <a:t> </a:t>
            </a:r>
            <a:r>
              <a:rPr lang="en-US" dirty="0"/>
              <a:t>of P-wave and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the difference in clock time between the P-wave and S-wave by subtracting the given times.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Use the Y-axis (time travel) and use a piece of scrap paper to mark the time difference.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Determine the epicenter distance of this location using the X-axis.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454400"/>
            <a:ext cx="7311084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12: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4950" y="3845655"/>
            <a:ext cx="760762" cy="3185440"/>
            <a:chOff x="6376308" y="1567196"/>
            <a:chExt cx="760762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 smtClean="0"/>
              <a:t>5) </a:t>
            </a:r>
            <a:r>
              <a:rPr lang="en-US" sz="1500" dirty="0"/>
              <a:t>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3380" y="5641709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10:08:40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10:00:00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00:08:40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706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theme/theme1.xml><?xml version="1.0" encoding="utf-8"?>
<a:theme xmlns:a="http://schemas.openxmlformats.org/drawingml/2006/main" name="Coder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Coder Science.thmx</Template>
  <TotalTime>1476</TotalTime>
  <Words>860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Coder Science</vt:lpstr>
      <vt:lpstr>Worksheet –  Earthquake P-wave &amp; S-wave Travel Time Chart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–  Using the P-wave and S-wave Travel Time Chart</dc:title>
  <dc:creator>Coder Science</dc:creator>
  <cp:lastModifiedBy>User</cp:lastModifiedBy>
  <cp:revision>52</cp:revision>
  <cp:lastPrinted>2015-03-27T15:55:52Z</cp:lastPrinted>
  <dcterms:created xsi:type="dcterms:W3CDTF">2015-03-21T19:25:57Z</dcterms:created>
  <dcterms:modified xsi:type="dcterms:W3CDTF">2017-01-13T14:05:40Z</dcterms:modified>
</cp:coreProperties>
</file>